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286000"/>
            <a:ext cx="11277295" cy="18288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ctr">
              <a:defRPr sz="5600" b="1">
                <a:solidFill>
                  <a:srgbClr val="F8FAFC"/>
                </a:solidFill>
              </a:defRPr>
            </a:pPr>
            <a:r>
              <a:t>AI人工智能发展趋势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389120"/>
            <a:ext cx="11277295" cy="9144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ctr">
              <a:spcAft>
                <a:spcPts val="800"/>
              </a:spcAft>
              <a:defRPr sz="1800" b="0">
                <a:solidFill>
                  <a:srgbClr val="FAFBFC"/>
                </a:solidFill>
              </a:defRPr>
            </a:pPr>
            <a:r>
              <a:t>演示文稿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09728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defRPr sz="4400" b="1">
                <a:solidFill>
                  <a:srgbClr val="F8FAFC"/>
                </a:solidFill>
              </a:defRPr>
            </a:pPr>
            <a:r>
              <a:t>目录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11277295" cy="45720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第一部分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第二部分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第三部分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09728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defRPr sz="4400" b="1">
                <a:solidFill>
                  <a:srgbClr val="F8FAFC"/>
                </a:solidFill>
              </a:defRPr>
            </a:pPr>
            <a:r>
              <a:t>第1部分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11277295" cy="45720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要点一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要点二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09728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defRPr sz="4400" b="1">
                <a:solidFill>
                  <a:srgbClr val="F8FAFC"/>
                </a:solidFill>
              </a:defRPr>
            </a:pPr>
            <a:r>
              <a:t>第2部分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11277295" cy="45720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要点一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要点二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09728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defRPr sz="4400" b="1">
                <a:solidFill>
                  <a:srgbClr val="F8FAFC"/>
                </a:solidFill>
              </a:defRPr>
            </a:pPr>
            <a:r>
              <a:t>第3部分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11277295" cy="45720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要点一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要点二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09728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defRPr sz="4400" b="1">
                <a:solidFill>
                  <a:srgbClr val="F8FAFC"/>
                </a:solidFill>
              </a:defRPr>
            </a:pPr>
            <a:r>
              <a:t>第4部分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11277295" cy="45720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要点一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要点二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11277295" cy="109728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defRPr sz="4400" b="1">
                <a:solidFill>
                  <a:srgbClr val="F8FAFC"/>
                </a:solidFill>
              </a:defRPr>
            </a:pPr>
            <a:r>
              <a:t>第5部分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11277295" cy="45720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要点一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要点二</a:t>
            </a:r>
          </a:p>
          <a:p>
            <a:pPr algn="l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• 要点三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828800"/>
            <a:ext cx="11277295" cy="13716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ctr">
              <a:defRPr sz="4800" b="1">
                <a:solidFill>
                  <a:srgbClr val="F8FAFC"/>
                </a:solidFill>
              </a:defRPr>
            </a:pPr>
            <a:r>
              <a:t>总结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657600"/>
            <a:ext cx="11277295" cy="2286000"/>
          </a:xfrm>
          <a:prstGeom prst="rect">
            <a:avLst/>
          </a:prstGeom>
          <a:noFill/>
        </p:spPr>
        <p:txBody>
          <a:bodyPr wrap="square" lIns="0" rIns="0" tIns="0" bIns="0">
            <a:spAutoFit/>
          </a:bodyPr>
          <a:lstStyle/>
          <a:p>
            <a:pPr algn="ctr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- AI人工智能发展趋势的核心要点</a:t>
            </a:r>
          </a:p>
          <a:p>
            <a:pPr algn="ctr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- 行动建议</a:t>
            </a:r>
          </a:p>
          <a:p>
            <a:pPr algn="ctr">
              <a:spcAft>
                <a:spcPts val="800"/>
              </a:spcAft>
              <a:defRPr sz="2400" b="0">
                <a:solidFill>
                  <a:srgbClr val="F8FAFC"/>
                </a:solidFill>
              </a:defRPr>
            </a:pPr>
            <a:r>
              <a:t>- 感谢聆听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